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gradFill>
          <a:gsLst>
            <a:gs pos="0">
              <a:srgbClr val="FFFFFF"/>
            </a:gs>
            <a:gs pos="45000">
              <a:srgbClr val="FFE393"/>
            </a:gs>
            <a:gs pos="100000">
              <a:srgbClr val="FFC62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82400" y="132925"/>
            <a:ext cx="877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ASCEND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Arizona State University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2017-2018</a:t>
            </a:r>
            <a:endParaRPr b="1" sz="48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038" y="3403625"/>
            <a:ext cx="1475925" cy="14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200" y="3073400"/>
            <a:ext cx="14351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400" y="3403682"/>
            <a:ext cx="2514073" cy="147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Learning Workshop &amp; Outreach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13" y="2741350"/>
            <a:ext cx="1423125" cy="19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2950" y="1209950"/>
            <a:ext cx="1804500" cy="15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2950" y="2741346"/>
            <a:ext cx="1423125" cy="189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450" y="1209961"/>
            <a:ext cx="1804500" cy="153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0050" y="1501894"/>
            <a:ext cx="1804500" cy="10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0050" y="2837300"/>
            <a:ext cx="1804500" cy="18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4125" y="1244700"/>
            <a:ext cx="2277775" cy="1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14125" y="2837288"/>
            <a:ext cx="2277774" cy="171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587125" y="638875"/>
            <a:ext cx="195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Fall 2017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4279800" y="638875"/>
            <a:ext cx="24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Spring</a:t>
            </a:r>
            <a:r>
              <a:rPr b="1" lang="en">
                <a:solidFill>
                  <a:schemeClr val="lt1"/>
                </a:solidFill>
              </a:rPr>
              <a:t> 2018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18475" y="1134638"/>
            <a:ext cx="27609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Learning Workshop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Design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Working with Carbon Fiber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Circuitry &amp; Code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Data analysis</a:t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4259550" y="982350"/>
            <a:ext cx="27609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Learning Workshop Continued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38725" y="2221125"/>
            <a:ext cx="37380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Post-flight</a:t>
            </a:r>
            <a:endParaRPr u="sng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Recovered data from corrupt SD card via Linux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Full flight data and video(FLIR) retrieved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HD Wing camera SD card came out during flight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4279800" y="1545425"/>
            <a:ext cx="48642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Post-flight</a:t>
            </a:r>
            <a:endParaRPr u="sng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Speed of sound system failed to log to SD card due to a loose wire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Full flight data retrieved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Camera failure (FireFly)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Ball-bearing rotation reduction success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235075" y="104350"/>
            <a:ext cx="372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System Temperature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1175" y="801900"/>
            <a:ext cx="4113600" cy="26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Fall 2017:</a:t>
            </a:r>
            <a:r>
              <a:rPr lang="en">
                <a:solidFill>
                  <a:srgbClr val="000000"/>
                </a:solidFill>
              </a:rPr>
              <a:t> Internal temperature of payload did not go below -5 Celsius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Spring 2018:</a:t>
            </a:r>
            <a:r>
              <a:rPr lang="en">
                <a:solidFill>
                  <a:srgbClr val="000000"/>
                </a:solidFill>
              </a:rPr>
              <a:t> Revealed temperatures with varying insulation inside payload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925" y="2608025"/>
            <a:ext cx="4945376" cy="24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925" y="74650"/>
            <a:ext cx="4945373" cy="24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160700" y="250625"/>
            <a:ext cx="19770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Fall 2017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998700" y="2473600"/>
            <a:ext cx="2359200" cy="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Spring</a:t>
            </a:r>
            <a:r>
              <a:rPr b="1" lang="en">
                <a:solidFill>
                  <a:srgbClr val="000000"/>
                </a:solidFill>
              </a:rPr>
              <a:t> 2018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125" y="2473600"/>
            <a:ext cx="4753123" cy="2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113" y="76275"/>
            <a:ext cx="4753148" cy="23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39100" y="850500"/>
            <a:ext cx="34992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Possible faulty DHT22 sensor due to repeated usage in ASCEND flights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539100" y="3092700"/>
            <a:ext cx="34992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New DHT22 Sensor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Additional HIH-4000 Analog Sensor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425" y="191150"/>
            <a:ext cx="4663899" cy="24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425" y="2621400"/>
            <a:ext cx="4663890" cy="22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461225" y="94375"/>
            <a:ext cx="303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Light Data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88000" y="712800"/>
            <a:ext cx="4058100" cy="3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Both graphs from Fall 2017 flight from Adafruit SI1145 Sensor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Switched to ZOPT2201 UV Sensor for Spring 2018 flight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Sensor did not retrieve data due to currently unknown reasons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ZOPT2201 Issue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I2C addresses changed--resets to factory settings on power down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25" y="2440500"/>
            <a:ext cx="4553749" cy="25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400" y="57000"/>
            <a:ext cx="4508876" cy="22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1210350" y="57000"/>
            <a:ext cx="184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Fall 2017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922800" y="3095400"/>
            <a:ext cx="241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Spring</a:t>
            </a:r>
            <a:r>
              <a:rPr b="1" lang="en">
                <a:solidFill>
                  <a:schemeClr val="lt1"/>
                </a:solidFill>
              </a:rPr>
              <a:t> 2018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109800" y="526625"/>
            <a:ext cx="42768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Learned that barometers do not operate well for altitude calculations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Calculated theoretical data values for estimated flight altitude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Pressure from Temperature</a:t>
            </a:r>
            <a:r>
              <a:rPr lang="en"/>
              <a:t> formula: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101325*((1-((9.80665*T)/(1007*288.15)))^(3.50799880209))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Altitude from Pressure formula: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44330 * ( 1 - ( P / 101325 ) ^ ( 1 / 5.255 ) )</a:t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198900" y="3746575"/>
            <a:ext cx="38637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Added a GPS for accurate altitude data and time tracking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Motion Data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5673300" y="2592000"/>
            <a:ext cx="31590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Vector analysis using Python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625" y="3118275"/>
            <a:ext cx="3751476" cy="19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225" y="2948400"/>
            <a:ext cx="2036750" cy="20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x="431100" y="2470575"/>
            <a:ext cx="38421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Magnetometer XY-Plane vs Altitude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9067" y="2963162"/>
            <a:ext cx="2262785" cy="204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0475" y="471624"/>
            <a:ext cx="3900625" cy="21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idx="1" type="body"/>
          </p:nvPr>
        </p:nvSpPr>
        <p:spPr>
          <a:xfrm>
            <a:off x="5199725" y="79575"/>
            <a:ext cx="38421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	Fall 2017 Accelerometer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17600" y="1085400"/>
            <a:ext cx="41643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Payload experienced 4g’s briefly after pop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Animated data for visualization and analysis of ball bearing effectiveness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807375" y="2791075"/>
            <a:ext cx="7276800" cy="21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to:</a:t>
            </a:r>
            <a:br>
              <a:rPr lang="en" sz="2400"/>
            </a:br>
            <a:r>
              <a:rPr lang="en" sz="2400"/>
              <a:t>Thomas Sharp, Desiree Crawl, Laura Zimmerman, Bianca Pina, Paul Ronquillo, Susan Brew, Arizona Space Grant, ANSR</a:t>
            </a:r>
            <a:endParaRPr sz="2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334325" y="267325"/>
            <a:ext cx="2337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Thank you!</a:t>
            </a:r>
            <a:endParaRPr b="1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525" y="808825"/>
            <a:ext cx="1769824" cy="176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00" y="660950"/>
            <a:ext cx="14351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1300" y="984876"/>
            <a:ext cx="2415070" cy="141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5324" y="885336"/>
            <a:ext cx="1769825" cy="146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